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119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ED41"/>
    <a:srgbClr val="FBD119"/>
    <a:srgbClr val="FCCA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8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D0448A3-3064-F051-048F-822BC227DE0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EC66B4-C7C6-C924-80F7-2EDD72DE6F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A40FBB-D72A-45D6-8B59-7E0DC28E7E86}" type="datetimeFigureOut">
              <a:rPr lang="en-US" smtClean="0"/>
              <a:t>25/10/2024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CE721E-4B39-E7F8-CFB3-701C72C3459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EAA7CF-A84D-86D3-CAD1-13602615F4E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5C7762-F97A-4A64-BF35-D6BC1216F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82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C4C40-782A-4E91-A552-9B214C9C2B3E}" type="datetimeFigureOut">
              <a:rPr lang="en-US" smtClean="0"/>
              <a:t>25/10/2024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87ADCB-7CE5-4D7C-B9FB-405D12390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067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A58B4-C7B1-577C-7DBE-8650DFF3DF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6F3263-C49D-6AC1-8B45-F212B875A8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2D14B-4FE8-0F40-810B-8B04524C2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2C5C8-5B0E-44FE-9BD4-EBE862673C56}" type="datetimeFigureOut">
              <a:rPr lang="en-US" smtClean="0"/>
              <a:t>25/10/2024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FC3543-4073-11A9-A614-57A636466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34999-2686-850D-13CE-FB21C6E20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C54F0-738D-4CDF-9F4D-FA2052106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485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A1C36-5971-3C7A-5EA8-FF192024F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B64E23-45FE-C643-A71B-BA957BD318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D649F8-AAAA-D547-6515-5223EDC0F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2C5C8-5B0E-44FE-9BD4-EBE862673C56}" type="datetimeFigureOut">
              <a:rPr lang="en-US" smtClean="0"/>
              <a:t>25/10/2024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D7A6BA-3A6F-D0B8-E685-B3A7755FB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D6A12-4836-0311-07CD-6144BB0E0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C54F0-738D-4CDF-9F4D-FA2052106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772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FD5DE0-DC01-2B6A-48BB-87A1E9024E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375EAA-D2AD-B4B8-D376-32C3C5EE62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53502-525D-56D3-8D1A-7CDA0B106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2C5C8-5B0E-44FE-9BD4-EBE862673C56}" type="datetimeFigureOut">
              <a:rPr lang="en-US" smtClean="0"/>
              <a:t>25/10/2024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8E329-B18F-3B53-1339-63FAC8D83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AD2498-CB10-5B5C-87C3-C44DE130D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C54F0-738D-4CDF-9F4D-FA2052106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317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1C171-1ED0-334B-04A1-B7D9DC368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16E2D5-AEC7-8424-436D-CC56D85752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51472-968C-76DE-5484-A634AEE1E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2C5C8-5B0E-44FE-9BD4-EBE862673C56}" type="datetimeFigureOut">
              <a:rPr lang="en-US" smtClean="0"/>
              <a:t>25/10/2024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4EF9C-DE04-24FB-9CF3-64DE48F71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630742-7B56-FF63-7BF1-286BCAF67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C54F0-738D-4CDF-9F4D-FA2052106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013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258F2-283C-A850-335C-F1F23ECC4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BCD12E-B95A-6CB0-D096-CA9C03CF8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B39970-3B8C-C88B-7142-027419DDA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2C5C8-5B0E-44FE-9BD4-EBE862673C56}" type="datetimeFigureOut">
              <a:rPr lang="en-US" smtClean="0"/>
              <a:t>25/10/2024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380A63-BC3E-BD40-CB81-1CD96DE3E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3FB7BB-58B0-5131-A631-58D89D374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C54F0-738D-4CDF-9F4D-FA2052106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684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B99FF-228B-7265-2E3B-CFBBF1344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FDB002-AF13-44A5-76A4-F317F8B754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1B0454-17EC-C9D5-3827-5263529E29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548075-D244-A02E-BAA9-1808A7EFA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2C5C8-5B0E-44FE-9BD4-EBE862673C56}" type="datetimeFigureOut">
              <a:rPr lang="en-US" smtClean="0"/>
              <a:t>25/10/2024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73A4F1-C256-AA99-400E-082105B87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63D808-97DD-2F7D-A1FA-3A675863E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C54F0-738D-4CDF-9F4D-FA2052106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676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13259-E9EF-C29D-0A37-947FE1974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90336F-D608-6712-7F91-A8726EBBA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9E0940-5B66-4C43-33A5-94ECFD6177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6ACA20-27BB-7AAF-80D0-0FEC3EF049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F7D4BC-559D-3FF3-F2BD-77540C9B74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46961C-72B6-C515-C089-6F412BDF9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2C5C8-5B0E-44FE-9BD4-EBE862673C56}" type="datetimeFigureOut">
              <a:rPr lang="en-US" smtClean="0"/>
              <a:t>25/10/2024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E9B761-8CC9-8A11-A470-ACC1EBB6C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D896F3-8765-6CC3-9A93-DD9409B99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C54F0-738D-4CDF-9F4D-FA2052106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228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AF093-3E34-0B5C-C925-86251D8D4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4DF172-B4FA-9F29-BDE1-58DB7A31C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2C5C8-5B0E-44FE-9BD4-EBE862673C56}" type="datetimeFigureOut">
              <a:rPr lang="en-US" smtClean="0"/>
              <a:t>25/10/2024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28E544-71FE-F776-11CB-A3FD16BAF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A92DA6-9D10-3D10-EB2D-0141F2B48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C54F0-738D-4CDF-9F4D-FA2052106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363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3F02CE-2F9A-9E6E-311E-C571DFD32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2C5C8-5B0E-44FE-9BD4-EBE862673C56}" type="datetimeFigureOut">
              <a:rPr lang="en-US" smtClean="0"/>
              <a:t>25/10/2024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7A5D84-A5D4-66C7-22E7-106835F34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A43FE4-9455-D599-5464-4D1DD8884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C54F0-738D-4CDF-9F4D-FA2052106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211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BC40E-83B5-5FDA-6809-EE1C9E840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3F4E3-90E5-CC17-B204-84AE090CA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A661B2-8B7F-7E05-9677-27A804CFAC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733B31-90E6-6529-C166-B939EDDCA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2C5C8-5B0E-44FE-9BD4-EBE862673C56}" type="datetimeFigureOut">
              <a:rPr lang="en-US" smtClean="0"/>
              <a:t>25/10/2024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1EE8A3-2961-54D6-CE5C-5BC5E4586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581553-2EF3-9C1D-CEE9-D5C7EA04C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C54F0-738D-4CDF-9F4D-FA2052106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830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3987A-E53A-74E3-0544-60F078335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88B8DE-EFCE-EF7C-1357-42F978CF63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61D74A-FCC6-EB9D-F25B-EFFA51F960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A4CE61-D755-2099-99B2-291CA2E61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2C5C8-5B0E-44FE-9BD4-EBE862673C56}" type="datetimeFigureOut">
              <a:rPr lang="en-US" smtClean="0"/>
              <a:t>25/10/2024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13604B-2F5B-AF17-224F-F367AF5DB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245DBE-5E45-7CA5-ED0F-9908CE949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C54F0-738D-4CDF-9F4D-FA2052106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536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5CA4A6-4762-25EB-E2BD-E486C1AB5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3D7643-B857-56F3-9005-C380FF4984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45B300-720E-21D9-656B-D4B807CB77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2C5C8-5B0E-44FE-9BD4-EBE862673C56}" type="datetimeFigureOut">
              <a:rPr lang="en-US" smtClean="0"/>
              <a:t>25/10/2024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79698F-1959-31A5-CD3D-B603CDA923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385A8B-AB41-D376-462D-E56964CAA3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C54F0-738D-4CDF-9F4D-FA2052106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625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0"/>
            <a:ext cx="12192000" cy="6858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5281" y="353554"/>
            <a:ext cx="2261429" cy="132272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875718" y="2029830"/>
            <a:ext cx="64405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 LƯỜNG NĂNG LỰC ĐIỀU HÀNH KINH TẾ</a:t>
            </a:r>
            <a:endParaRPr lang="en-US" sz="36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68637" y="4894005"/>
            <a:ext cx="77914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solidFill>
                  <a:srgbClr val="FFFF00"/>
                </a:solidFill>
                <a:cs typeface="Times New Roman" panose="02020603050405020304" pitchFamily="18" charset="0"/>
              </a:rPr>
              <a:t>THỜI GIAN KHẢO SÁT DDCI</a:t>
            </a:r>
          </a:p>
          <a:p>
            <a:pPr algn="ctr"/>
            <a:r>
              <a:rPr lang="en-US" sz="2800" b="1" smtClean="0">
                <a:solidFill>
                  <a:srgbClr val="FFFF00"/>
                </a:solidFill>
                <a:cs typeface="Times New Roman" panose="02020603050405020304" pitchFamily="18" charset="0"/>
              </a:rPr>
              <a:t>TỪ NGÀY 28/10/2024 ĐẾN NGÀY 28/11/2024 </a:t>
            </a:r>
            <a:endParaRPr lang="en-US" sz="2800" b="1">
              <a:solidFill>
                <a:srgbClr val="FFFF00"/>
              </a:solidFill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6135880"/>
            <a:ext cx="12191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chemeClr val="bg1"/>
                </a:solidFill>
              </a:rPr>
              <a:t>BẠN HÃY </a:t>
            </a:r>
            <a:r>
              <a:rPr lang="en-US" sz="2400" b="1">
                <a:solidFill>
                  <a:schemeClr val="bg1"/>
                </a:solidFill>
              </a:rPr>
              <a:t>DÀNH 30 PHÚT </a:t>
            </a:r>
            <a:r>
              <a:rPr lang="en-US" sz="2400" b="1" smtClean="0">
                <a:solidFill>
                  <a:schemeClr val="bg1"/>
                </a:solidFill>
              </a:rPr>
              <a:t>ĐỂ </a:t>
            </a:r>
            <a:r>
              <a:rPr lang="en-US" sz="2400" b="1">
                <a:solidFill>
                  <a:schemeClr val="bg1"/>
                </a:solidFill>
              </a:rPr>
              <a:t>CÙNG THÀNH PHỐ HẢI </a:t>
            </a:r>
            <a:r>
              <a:rPr lang="en-US" sz="2400" b="1" smtClean="0">
                <a:solidFill>
                  <a:schemeClr val="bg1"/>
                </a:solidFill>
              </a:rPr>
              <a:t>PHÒNG TĂNG </a:t>
            </a:r>
            <a:r>
              <a:rPr lang="en-US" sz="2400" b="1">
                <a:solidFill>
                  <a:schemeClr val="bg1"/>
                </a:solidFill>
              </a:rPr>
              <a:t>TỐC VÀ BỨT PHÁ!</a:t>
            </a:r>
            <a:endParaRPr lang="en-US" sz="2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46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1014</TotalTime>
  <Words>36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tuyet pham</dc:creator>
  <cp:lastModifiedBy>ADMIN</cp:lastModifiedBy>
  <cp:revision>24</cp:revision>
  <dcterms:created xsi:type="dcterms:W3CDTF">2023-03-20T03:32:43Z</dcterms:created>
  <dcterms:modified xsi:type="dcterms:W3CDTF">2024-10-25T07:55:31Z</dcterms:modified>
</cp:coreProperties>
</file>